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5" r:id="rId5"/>
    <p:sldId id="268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0371" autoAdjust="0"/>
    <p:restoredTop sz="9466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Very Brief Introduction about How to Use MIRO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Using MIRO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Start the CORBA Naming Service</a:t>
            </a:r>
          </a:p>
          <a:p>
            <a:r>
              <a:rPr lang="en-CA" dirty="0" smtClean="0"/>
              <a:t>Select Available MIRO Services</a:t>
            </a:r>
          </a:p>
          <a:p>
            <a:pPr lvl="1"/>
            <a:r>
              <a:rPr lang="en-CA" dirty="0" smtClean="0"/>
              <a:t>SICK Laser</a:t>
            </a:r>
          </a:p>
          <a:p>
            <a:pPr lvl="1"/>
            <a:r>
              <a:rPr lang="en-CA" dirty="0" smtClean="0"/>
              <a:t>Encoder</a:t>
            </a:r>
          </a:p>
          <a:p>
            <a:pPr lvl="1"/>
            <a:r>
              <a:rPr lang="en-CA" dirty="0" smtClean="0"/>
              <a:t>GPS</a:t>
            </a:r>
          </a:p>
          <a:p>
            <a:pPr lvl="1"/>
            <a:r>
              <a:rPr lang="en-CA" dirty="0" smtClean="0"/>
              <a:t>Map/3D Map</a:t>
            </a:r>
          </a:p>
          <a:p>
            <a:r>
              <a:rPr lang="en-CA" dirty="0" smtClean="0"/>
              <a:t>Subscribe to events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Event Channel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Publish</a:t>
            </a:r>
          </a:p>
          <a:p>
            <a:r>
              <a:rPr lang="en-CA" dirty="0" smtClean="0"/>
              <a:t>Subscribe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Makefile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Generated from </a:t>
            </a:r>
            <a:r>
              <a:rPr lang="en-CA" dirty="0" err="1" smtClean="0"/>
              <a:t>makefile.am</a:t>
            </a:r>
            <a:endParaRPr lang="en-CA" dirty="0" smtClean="0"/>
          </a:p>
          <a:p>
            <a:r>
              <a:rPr lang="en-CA" dirty="0" smtClean="0"/>
              <a:t>configure.ac is where you add new source/folders to be compiled</a:t>
            </a:r>
          </a:p>
          <a:p>
            <a:r>
              <a:rPr lang="en-CA" dirty="0" smtClean="0"/>
              <a:t>Need to run ./configure and ./bootstrap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Sample </a:t>
            </a:r>
            <a:r>
              <a:rPr lang="en-CA" dirty="0" err="1" smtClean="0"/>
              <a:t>makefile.am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CA" sz="500" dirty="0" smtClean="0"/>
              <a:t>## </a:t>
            </a:r>
            <a:r>
              <a:rPr lang="en-CA" sz="500" dirty="0" err="1" smtClean="0"/>
              <a:t>Makefile.am</a:t>
            </a: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## ** </a:t>
            </a:r>
            <a:r>
              <a:rPr lang="en-CA" sz="500" dirty="0" err="1" smtClean="0"/>
              <a:t>CopyRight</a:t>
            </a:r>
            <a:r>
              <a:rPr lang="en-CA" sz="500" dirty="0" smtClean="0"/>
              <a:t>(c) 2009: COBRA Research Group &amp; DRDC - Atlantic</a:t>
            </a:r>
          </a:p>
          <a:p>
            <a:pPr>
              <a:buNone/>
            </a:pPr>
            <a:r>
              <a:rPr lang="en-CA" sz="500" dirty="0" smtClean="0"/>
              <a:t>## **</a:t>
            </a:r>
          </a:p>
          <a:p>
            <a:pPr>
              <a:buNone/>
            </a:pPr>
            <a:r>
              <a:rPr lang="en-CA" sz="500" dirty="0" smtClean="0"/>
              <a:t>## ** Electrical and Computer Engineering,</a:t>
            </a:r>
          </a:p>
          <a:p>
            <a:pPr>
              <a:buNone/>
            </a:pPr>
            <a:r>
              <a:rPr lang="en-CA" sz="500" dirty="0" smtClean="0"/>
              <a:t>## ** University of New Brunswick, </a:t>
            </a:r>
          </a:p>
          <a:p>
            <a:pPr>
              <a:buNone/>
            </a:pPr>
            <a:r>
              <a:rPr lang="en-CA" sz="500" dirty="0" smtClean="0"/>
              <a:t>## ** Fredericton, NB, Canada</a:t>
            </a:r>
          </a:p>
          <a:p>
            <a:pPr>
              <a:buNone/>
            </a:pPr>
            <a:r>
              <a:rPr lang="en-CA" sz="500" dirty="0" smtClean="0"/>
              <a:t>## **</a:t>
            </a:r>
          </a:p>
          <a:p>
            <a:pPr>
              <a:buNone/>
            </a:pPr>
            <a:r>
              <a:rPr lang="en-CA" sz="500" dirty="0" smtClean="0"/>
              <a:t>## ** Author: Revision by Howard Li</a:t>
            </a:r>
          </a:p>
          <a:p>
            <a:pPr>
              <a:buNone/>
            </a:pPr>
            <a:r>
              <a:rPr lang="en-CA" sz="500" dirty="0" smtClean="0"/>
              <a:t>##</a:t>
            </a:r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include $(</a:t>
            </a:r>
            <a:r>
              <a:rPr lang="en-CA" sz="500" dirty="0" err="1" smtClean="0"/>
              <a:t>top_srcdir</a:t>
            </a:r>
            <a:r>
              <a:rPr lang="en-CA" sz="500" dirty="0" smtClean="0"/>
              <a:t>)/</a:t>
            </a:r>
            <a:r>
              <a:rPr lang="en-CA" sz="500" dirty="0" err="1" smtClean="0"/>
              <a:t>config</a:t>
            </a:r>
            <a:r>
              <a:rPr lang="en-CA" sz="500" dirty="0" smtClean="0"/>
              <a:t>/Make-rules</a:t>
            </a:r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INCLUDES = $(ATLAS_CPPFLAGS) </a:t>
            </a:r>
          </a:p>
          <a:p>
            <a:pPr>
              <a:buNone/>
            </a:pPr>
            <a:r>
              <a:rPr lang="en-CA" sz="500" dirty="0" smtClean="0"/>
              <a:t>AM_LDFLAGS += $(ATLAS_LDFLAGS)</a:t>
            </a:r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## binaries to be built</a:t>
            </a:r>
          </a:p>
          <a:p>
            <a:pPr>
              <a:buNone/>
            </a:pPr>
            <a:r>
              <a:rPr lang="en-CA" sz="500" dirty="0" err="1" smtClean="0"/>
              <a:t>bin_PROGRAMS</a:t>
            </a:r>
            <a:r>
              <a:rPr lang="en-CA" sz="500" dirty="0" smtClean="0"/>
              <a:t> = </a:t>
            </a:r>
            <a:r>
              <a:rPr lang="en-CA" sz="500" dirty="0" err="1" smtClean="0"/>
              <a:t>OceanService</a:t>
            </a:r>
            <a:endParaRPr lang="en-CA" sz="500" dirty="0" smtClean="0"/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## </a:t>
            </a:r>
            <a:r>
              <a:rPr lang="en-CA" sz="500" dirty="0" err="1" smtClean="0"/>
              <a:t>sourcefiles</a:t>
            </a:r>
            <a:r>
              <a:rPr lang="en-CA" sz="500" dirty="0" smtClean="0"/>
              <a:t> needed for the different binaries to be built</a:t>
            </a:r>
          </a:p>
          <a:p>
            <a:pPr>
              <a:buNone/>
            </a:pPr>
            <a:r>
              <a:rPr lang="en-CA" sz="500" dirty="0" smtClean="0"/>
              <a:t>## the prefix of the following macros must have the same name as the respective binary</a:t>
            </a:r>
          </a:p>
          <a:p>
            <a:pPr>
              <a:buNone/>
            </a:pPr>
            <a:r>
              <a:rPr lang="en-CA" sz="500" dirty="0" err="1" smtClean="0"/>
              <a:t>OceanService_SOURCES</a:t>
            </a:r>
            <a:r>
              <a:rPr lang="en-CA" sz="500" dirty="0" smtClean="0"/>
              <a:t> =	\</a:t>
            </a:r>
          </a:p>
          <a:p>
            <a:pPr>
              <a:buNone/>
            </a:pPr>
            <a:r>
              <a:rPr lang="en-CA" sz="500" dirty="0" smtClean="0"/>
              <a:t>	Parameters.xml \</a:t>
            </a:r>
          </a:p>
          <a:p>
            <a:pPr>
              <a:buNone/>
            </a:pPr>
            <a:r>
              <a:rPr lang="en-CA" sz="500" dirty="0" smtClean="0"/>
              <a:t>	RangePushConsumer.cpp \</a:t>
            </a:r>
          </a:p>
          <a:p>
            <a:pPr>
              <a:buNone/>
            </a:pPr>
            <a:r>
              <a:rPr lang="en-CA" sz="500" dirty="0" smtClean="0"/>
              <a:t>	OceanBase.cpp \</a:t>
            </a:r>
          </a:p>
          <a:p>
            <a:pPr>
              <a:buNone/>
            </a:pPr>
            <a:r>
              <a:rPr lang="en-CA" sz="500" dirty="0" smtClean="0"/>
              <a:t>	TerrainMap.cpp \</a:t>
            </a:r>
          </a:p>
          <a:p>
            <a:pPr>
              <a:buNone/>
            </a:pPr>
            <a:r>
              <a:rPr lang="en-CA" sz="500" dirty="0" smtClean="0"/>
              <a:t>	TerrainElevMap.cpp \</a:t>
            </a:r>
          </a:p>
          <a:p>
            <a:pPr>
              <a:buNone/>
            </a:pPr>
            <a:r>
              <a:rPr lang="en-CA" sz="500" dirty="0" smtClean="0"/>
              <a:t>	</a:t>
            </a:r>
            <a:r>
              <a:rPr lang="en-CA" sz="500" dirty="0" err="1" smtClean="0"/>
              <a:t>TerrainMapDefs.h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OceanPose.cpp</a:t>
            </a:r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BUILT_SOURCES = Parameters.cpp </a:t>
            </a:r>
            <a:r>
              <a:rPr lang="en-CA" sz="500" dirty="0" err="1" smtClean="0"/>
              <a:t>Parameters.h</a:t>
            </a: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CLEANFILES = $(BUILT_SOURCES)</a:t>
            </a:r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## libraries that need to be linked for the </a:t>
            </a:r>
            <a:r>
              <a:rPr lang="en-CA" sz="500" dirty="0" err="1" smtClean="0"/>
              <a:t>bin_PROGRAMS</a:t>
            </a:r>
            <a:r>
              <a:rPr lang="en-CA" sz="500" dirty="0" smtClean="0"/>
              <a:t> to compile</a:t>
            </a:r>
          </a:p>
          <a:p>
            <a:pPr>
              <a:buNone/>
            </a:pPr>
            <a:r>
              <a:rPr lang="en-CA" sz="500" dirty="0" err="1" smtClean="0"/>
              <a:t>OceanService_LDADD</a:t>
            </a:r>
            <a:r>
              <a:rPr lang="en-CA" sz="500" dirty="0" smtClean="0"/>
              <a:t> = \</a:t>
            </a:r>
          </a:p>
          <a:p>
            <a:pPr>
              <a:buNone/>
            </a:pPr>
            <a:r>
              <a:rPr lang="en-CA" sz="500" dirty="0" smtClean="0"/>
              <a:t>		$(MIRO_ROOT)/lib/</a:t>
            </a:r>
            <a:r>
              <a:rPr lang="en-CA" sz="500" dirty="0" err="1" smtClean="0"/>
              <a:t>libmiroSvc.a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	-</a:t>
            </a:r>
            <a:r>
              <a:rPr lang="en-CA" sz="500" dirty="0" err="1" smtClean="0"/>
              <a:t>lmiroIDL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	-</a:t>
            </a:r>
            <a:r>
              <a:rPr lang="en-CA" sz="500" dirty="0" err="1" smtClean="0"/>
              <a:t>lDrdcIDL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	-</a:t>
            </a:r>
            <a:r>
              <a:rPr lang="en-CA" sz="500" dirty="0" err="1" smtClean="0"/>
              <a:t>lmiro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	-</a:t>
            </a:r>
            <a:r>
              <a:rPr lang="en-CA" sz="500" dirty="0" err="1" smtClean="0"/>
              <a:t>ldrdcmiro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	-</a:t>
            </a:r>
            <a:r>
              <a:rPr lang="en-CA" sz="500" dirty="0" err="1" smtClean="0"/>
              <a:t>llapack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	-</a:t>
            </a:r>
            <a:r>
              <a:rPr lang="en-CA" sz="500" dirty="0" err="1" smtClean="0"/>
              <a:t>lcblas</a:t>
            </a:r>
            <a:r>
              <a:rPr lang="en-CA" sz="500" dirty="0" smtClean="0"/>
              <a:t> \</a:t>
            </a:r>
          </a:p>
          <a:p>
            <a:pPr>
              <a:buNone/>
            </a:pPr>
            <a:r>
              <a:rPr lang="en-CA" sz="500" dirty="0" smtClean="0"/>
              <a:t>		-</a:t>
            </a:r>
            <a:r>
              <a:rPr lang="en-CA" sz="500" dirty="0" err="1" smtClean="0"/>
              <a:t>latlas</a:t>
            </a:r>
            <a:endParaRPr lang="en-CA" sz="500" dirty="0" smtClean="0"/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all-local:</a:t>
            </a:r>
          </a:p>
          <a:p>
            <a:pPr>
              <a:buNone/>
            </a:pPr>
            <a:r>
              <a:rPr lang="en-CA" sz="500" dirty="0" smtClean="0"/>
              <a:t>	$(INSTALLPROGRAMS)</a:t>
            </a:r>
          </a:p>
          <a:p>
            <a:pPr>
              <a:buNone/>
            </a:pPr>
            <a:endParaRPr lang="en-CA" sz="500" dirty="0" smtClean="0"/>
          </a:p>
          <a:p>
            <a:pPr>
              <a:buNone/>
            </a:pPr>
            <a:r>
              <a:rPr lang="en-CA" sz="500" dirty="0" smtClean="0"/>
              <a:t>clean-local:</a:t>
            </a:r>
          </a:p>
          <a:p>
            <a:pPr>
              <a:buNone/>
            </a:pPr>
            <a:r>
              <a:rPr lang="en-CA" sz="500" dirty="0" smtClean="0"/>
              <a:t>	$(CLEANPROGRAMS)</a:t>
            </a:r>
          </a:p>
          <a:p>
            <a:pPr>
              <a:buNone/>
            </a:pPr>
            <a:endParaRPr lang="en-CA" sz="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Sample XML File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CA" sz="600" dirty="0" smtClean="0"/>
              <a:t>## ** </a:t>
            </a:r>
            <a:r>
              <a:rPr lang="en-CA" sz="600" dirty="0" err="1" smtClean="0"/>
              <a:t>CopyRight</a:t>
            </a:r>
            <a:r>
              <a:rPr lang="en-CA" sz="600" dirty="0" smtClean="0"/>
              <a:t>(c) 2009: COBRA Research Group &amp; DRDC - Atlantic</a:t>
            </a:r>
          </a:p>
          <a:p>
            <a:pPr>
              <a:buNone/>
            </a:pPr>
            <a:r>
              <a:rPr lang="en-CA" sz="600" dirty="0" smtClean="0"/>
              <a:t>## **</a:t>
            </a:r>
          </a:p>
          <a:p>
            <a:pPr>
              <a:buNone/>
            </a:pPr>
            <a:r>
              <a:rPr lang="en-CA" sz="600" dirty="0" smtClean="0"/>
              <a:t>## ** Electrical and Computer Engineering,</a:t>
            </a:r>
          </a:p>
          <a:p>
            <a:pPr>
              <a:buNone/>
            </a:pPr>
            <a:r>
              <a:rPr lang="en-CA" sz="600" dirty="0" smtClean="0"/>
              <a:t>## ** University of New Brunswick, </a:t>
            </a:r>
          </a:p>
          <a:p>
            <a:pPr>
              <a:buNone/>
            </a:pPr>
            <a:r>
              <a:rPr lang="en-CA" sz="600" dirty="0" smtClean="0"/>
              <a:t>## ** Fredericton, NB, Canada</a:t>
            </a:r>
          </a:p>
          <a:p>
            <a:pPr>
              <a:buNone/>
            </a:pPr>
            <a:r>
              <a:rPr lang="en-CA" sz="600" dirty="0" smtClean="0"/>
              <a:t>## **</a:t>
            </a:r>
          </a:p>
          <a:p>
            <a:pPr>
              <a:buNone/>
            </a:pPr>
            <a:r>
              <a:rPr lang="en-CA" sz="600" dirty="0" smtClean="0"/>
              <a:t>## ** Author: Revision by Howard Li</a:t>
            </a:r>
          </a:p>
          <a:p>
            <a:pPr>
              <a:buNone/>
            </a:pPr>
            <a:r>
              <a:rPr lang="en-CA" sz="600" dirty="0" smtClean="0"/>
              <a:t>##</a:t>
            </a:r>
          </a:p>
          <a:p>
            <a:pPr>
              <a:buNone/>
            </a:pPr>
            <a:endParaRPr lang="en-CA" sz="600" dirty="0" smtClean="0"/>
          </a:p>
          <a:p>
            <a:pPr>
              <a:buNone/>
            </a:pPr>
            <a:r>
              <a:rPr lang="en-CA" sz="600" dirty="0" smtClean="0"/>
              <a:t>&lt;!</a:t>
            </a:r>
            <a:r>
              <a:rPr lang="en-CA" sz="600" dirty="0" smtClean="0"/>
              <a:t>DOCTYPE xml SYSTEM "PolicyEditor_behaviour.dtd"&gt;</a:t>
            </a:r>
          </a:p>
          <a:p>
            <a:pPr>
              <a:buNone/>
            </a:pPr>
            <a:r>
              <a:rPr lang="en-CA" sz="600" dirty="0" smtClean="0"/>
              <a:t>&lt;</a:t>
            </a:r>
            <a:r>
              <a:rPr lang="en-CA" sz="600" dirty="0" err="1" smtClean="0"/>
              <a:t>config</a:t>
            </a:r>
            <a:r>
              <a:rPr lang="en-CA" sz="600" dirty="0" smtClean="0"/>
              <a:t>&gt; 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config_global</a:t>
            </a:r>
            <a:r>
              <a:rPr lang="en-CA" sz="600" dirty="0" smtClean="0"/>
              <a:t> name="namespace" value="Ocean" /&gt;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config_global</a:t>
            </a:r>
            <a:r>
              <a:rPr lang="en-CA" sz="600" dirty="0" smtClean="0"/>
              <a:t> name="include" value="</a:t>
            </a:r>
            <a:r>
              <a:rPr lang="en-CA" sz="600" dirty="0" err="1" smtClean="0"/>
              <a:t>miro</a:t>
            </a:r>
            <a:r>
              <a:rPr lang="en-CA" sz="600" dirty="0" smtClean="0"/>
              <a:t>/</a:t>
            </a:r>
            <a:r>
              <a:rPr lang="en-CA" sz="600" dirty="0" err="1" smtClean="0"/>
              <a:t>SvcParameters.h</a:t>
            </a:r>
            <a:r>
              <a:rPr lang="en-CA" sz="600" dirty="0" smtClean="0"/>
              <a:t>" /&gt;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config_global</a:t>
            </a:r>
            <a:r>
              <a:rPr lang="en-CA" sz="600" dirty="0" smtClean="0"/>
              <a:t> name="include" value="</a:t>
            </a:r>
            <a:r>
              <a:rPr lang="en-CA" sz="600" dirty="0" err="1" smtClean="0"/>
              <a:t>miro</a:t>
            </a:r>
            <a:r>
              <a:rPr lang="en-CA" sz="600" dirty="0" smtClean="0"/>
              <a:t>/</a:t>
            </a:r>
            <a:r>
              <a:rPr lang="en-CA" sz="600" dirty="0" err="1" smtClean="0"/>
              <a:t>eventParameters.h</a:t>
            </a:r>
            <a:r>
              <a:rPr lang="en-CA" sz="600" dirty="0" smtClean="0"/>
              <a:t>" /&gt;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config_global</a:t>
            </a:r>
            <a:r>
              <a:rPr lang="en-CA" sz="600" dirty="0" smtClean="0"/>
              <a:t> name="include" value="</a:t>
            </a:r>
            <a:r>
              <a:rPr lang="en-CA" sz="600" dirty="0" err="1" smtClean="0"/>
              <a:t>miro</a:t>
            </a:r>
            <a:r>
              <a:rPr lang="en-CA" sz="600" dirty="0" smtClean="0"/>
              <a:t>/</a:t>
            </a:r>
            <a:r>
              <a:rPr lang="en-CA" sz="600" dirty="0" err="1" smtClean="0"/>
              <a:t>TransformParameters.h</a:t>
            </a:r>
            <a:r>
              <a:rPr lang="en-CA" sz="600" dirty="0" smtClean="0"/>
              <a:t>" /&gt;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config_global</a:t>
            </a:r>
            <a:r>
              <a:rPr lang="en-CA" sz="600" dirty="0" smtClean="0"/>
              <a:t> name="include" value="</a:t>
            </a:r>
            <a:r>
              <a:rPr lang="en-CA" sz="600" dirty="0" err="1" smtClean="0"/>
              <a:t>idl</a:t>
            </a:r>
            <a:r>
              <a:rPr lang="en-CA" sz="600" dirty="0" smtClean="0"/>
              <a:t>/</a:t>
            </a:r>
            <a:r>
              <a:rPr lang="en-CA" sz="600" dirty="0" err="1" smtClean="0"/>
              <a:t>MapDescriptionC.h</a:t>
            </a:r>
            <a:r>
              <a:rPr lang="en-CA" sz="600" dirty="0" smtClean="0"/>
              <a:t>" /&gt;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config_global</a:t>
            </a:r>
            <a:r>
              <a:rPr lang="en-CA" sz="600" dirty="0" smtClean="0"/>
              <a:t> name="include" value="</a:t>
            </a:r>
            <a:r>
              <a:rPr lang="en-CA" sz="600" dirty="0" err="1" smtClean="0"/>
              <a:t>idl</a:t>
            </a:r>
            <a:r>
              <a:rPr lang="en-CA" sz="600" dirty="0" smtClean="0"/>
              <a:t>/</a:t>
            </a:r>
            <a:r>
              <a:rPr lang="en-CA" sz="600" dirty="0" err="1" smtClean="0"/>
              <a:t>MapC.h</a:t>
            </a:r>
            <a:r>
              <a:rPr lang="en-CA" sz="600" dirty="0" smtClean="0"/>
              <a:t>" /&gt;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config_global</a:t>
            </a:r>
            <a:r>
              <a:rPr lang="en-CA" sz="600" dirty="0" smtClean="0"/>
              <a:t> name="include" value="</a:t>
            </a:r>
            <a:r>
              <a:rPr lang="en-CA" sz="600" dirty="0" err="1" smtClean="0"/>
              <a:t>miro</a:t>
            </a:r>
            <a:r>
              <a:rPr lang="en-CA" sz="600" dirty="0" smtClean="0"/>
              <a:t>/</a:t>
            </a:r>
            <a:r>
              <a:rPr lang="en-CA" sz="600" dirty="0" err="1" smtClean="0"/>
              <a:t>MapDescriptionHelper.h</a:t>
            </a:r>
            <a:r>
              <a:rPr lang="en-CA" sz="600" dirty="0" smtClean="0"/>
              <a:t>" /&gt;</a:t>
            </a:r>
          </a:p>
          <a:p>
            <a:pPr>
              <a:buNone/>
            </a:pPr>
            <a:r>
              <a:rPr lang="en-CA" sz="600" dirty="0" smtClean="0"/>
              <a:t>  &lt;</a:t>
            </a:r>
            <a:r>
              <a:rPr lang="en-CA" sz="600" dirty="0" err="1" smtClean="0"/>
              <a:t>config_group</a:t>
            </a:r>
            <a:r>
              <a:rPr lang="en-CA" sz="600" dirty="0" smtClean="0"/>
              <a:t> name="</a:t>
            </a:r>
            <a:r>
              <a:rPr lang="en-CA" sz="600" dirty="0" err="1" smtClean="0"/>
              <a:t>OceanMapConfig</a:t>
            </a:r>
            <a:r>
              <a:rPr lang="en-CA" sz="600" dirty="0" smtClean="0"/>
              <a:t>"&gt;</a:t>
            </a:r>
          </a:p>
          <a:p>
            <a:pPr>
              <a:buNone/>
            </a:pPr>
            <a:r>
              <a:rPr lang="en-CA" sz="600" dirty="0" smtClean="0"/>
              <a:t>		&lt;</a:t>
            </a:r>
            <a:r>
              <a:rPr lang="en-CA" sz="600" dirty="0" err="1" smtClean="0"/>
              <a:t>config_item</a:t>
            </a:r>
            <a:r>
              <a:rPr lang="en-CA" sz="600" dirty="0" smtClean="0"/>
              <a:t> parent="</a:t>
            </a:r>
            <a:r>
              <a:rPr lang="en-CA" sz="600" dirty="0" err="1" smtClean="0"/>
              <a:t>Miro</a:t>
            </a:r>
            <a:r>
              <a:rPr lang="en-CA" sz="600" dirty="0" smtClean="0"/>
              <a:t>::</a:t>
            </a:r>
            <a:r>
              <a:rPr lang="en-CA" sz="600" dirty="0" err="1" smtClean="0"/>
              <a:t>Config</a:t>
            </a:r>
            <a:r>
              <a:rPr lang="en-CA" sz="600" dirty="0" smtClean="0"/>
              <a:t>" instance="true"&gt;</a:t>
            </a:r>
          </a:p>
          <a:p>
            <a:pPr>
              <a:buNone/>
            </a:pPr>
            <a:r>
              <a:rPr lang="en-CA" sz="600" dirty="0" smtClean="0"/>
              <a:t>      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name="notify" type="</a:t>
            </a:r>
            <a:r>
              <a:rPr lang="en-CA" sz="600" dirty="0" err="1" smtClean="0"/>
              <a:t>bool</a:t>
            </a:r>
            <a:r>
              <a:rPr lang="en-CA" sz="600" dirty="0" smtClean="0"/>
              <a:t>" default="true" /&gt;</a:t>
            </a:r>
          </a:p>
          <a:p>
            <a:pPr>
              <a:buNone/>
            </a:pPr>
            <a:r>
              <a:rPr lang="en-CA" sz="600" dirty="0" smtClean="0"/>
              <a:t>      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useShared</a:t>
            </a:r>
            <a:r>
              <a:rPr lang="en-CA" sz="600" dirty="0" smtClean="0"/>
              <a:t>" type="</a:t>
            </a:r>
            <a:r>
              <a:rPr lang="en-CA" sz="600" dirty="0" err="1" smtClean="0"/>
              <a:t>bool</a:t>
            </a:r>
            <a:r>
              <a:rPr lang="en-CA" sz="600" dirty="0" smtClean="0"/>
              <a:t>" default="false" /&gt;</a:t>
            </a:r>
          </a:p>
          <a:p>
            <a:pPr>
              <a:buNone/>
            </a:pPr>
            <a:r>
              <a:rPr lang="en-CA" sz="600" dirty="0" smtClean="0"/>
              <a:t>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eventChannelDescription</a:t>
            </a:r>
            <a:r>
              <a:rPr lang="en-CA" sz="600" dirty="0" smtClean="0"/>
              <a:t>" type="</a:t>
            </a:r>
            <a:r>
              <a:rPr lang="en-CA" sz="600" dirty="0" err="1" smtClean="0"/>
              <a:t>Miro</a:t>
            </a:r>
            <a:r>
              <a:rPr lang="en-CA" sz="600" dirty="0" smtClean="0"/>
              <a:t>::</a:t>
            </a:r>
            <a:r>
              <a:rPr lang="en-CA" sz="600" dirty="0" err="1" smtClean="0"/>
              <a:t>EventChannelParameters</a:t>
            </a:r>
            <a:r>
              <a:rPr lang="en-CA" sz="600" dirty="0" smtClean="0"/>
              <a:t>"/&gt;</a:t>
            </a:r>
          </a:p>
          <a:p>
            <a:pPr>
              <a:buNone/>
            </a:pPr>
            <a:r>
              <a:rPr lang="en-CA" sz="600" dirty="0" smtClean="0"/>
              <a:t>	  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mapDescription</a:t>
            </a:r>
            <a:r>
              <a:rPr lang="en-CA" sz="600" dirty="0" smtClean="0"/>
              <a:t>" type="</a:t>
            </a:r>
            <a:r>
              <a:rPr lang="en-CA" sz="600" dirty="0" err="1" smtClean="0"/>
              <a:t>Miro</a:t>
            </a:r>
            <a:r>
              <a:rPr lang="en-CA" sz="600" dirty="0" smtClean="0"/>
              <a:t>::</a:t>
            </a:r>
            <a:r>
              <a:rPr lang="en-CA" sz="600" dirty="0" err="1" smtClean="0"/>
              <a:t>MapDescriptionIDL</a:t>
            </a:r>
            <a:r>
              <a:rPr lang="en-CA" sz="600" dirty="0" smtClean="0"/>
              <a:t>" /&gt;</a:t>
            </a:r>
          </a:p>
          <a:p>
            <a:pPr>
              <a:buNone/>
            </a:pPr>
            <a:r>
              <a:rPr lang="en-CA" sz="600" dirty="0" smtClean="0"/>
              <a:t>      	&lt;constructor&gt;</a:t>
            </a:r>
          </a:p>
          <a:p>
            <a:pPr>
              <a:buNone/>
            </a:pPr>
            <a:r>
              <a:rPr lang="en-CA" sz="600" dirty="0" smtClean="0"/>
              <a:t>        		</a:t>
            </a:r>
            <a:r>
              <a:rPr lang="en-CA" sz="600" dirty="0" err="1" smtClean="0"/>
              <a:t>mapDescription.eventName</a:t>
            </a:r>
            <a:r>
              <a:rPr lang="en-CA" sz="600" dirty="0" smtClean="0"/>
              <a:t> = "Ocean";</a:t>
            </a:r>
          </a:p>
          <a:p>
            <a:pPr>
              <a:buNone/>
            </a:pPr>
            <a:r>
              <a:rPr lang="en-CA" sz="600" dirty="0" smtClean="0"/>
              <a:t>        		</a:t>
            </a:r>
            <a:r>
              <a:rPr lang="en-CA" sz="600" dirty="0" err="1" smtClean="0"/>
              <a:t>mapDescription.mapType</a:t>
            </a:r>
            <a:r>
              <a:rPr lang="en-CA" sz="600" dirty="0" smtClean="0"/>
              <a:t> = </a:t>
            </a:r>
            <a:r>
              <a:rPr lang="en-CA" sz="600" dirty="0" err="1" smtClean="0"/>
              <a:t>Miro</a:t>
            </a:r>
            <a:r>
              <a:rPr lang="en-CA" sz="600" dirty="0" smtClean="0"/>
              <a:t>::Map::TERRAIN_MAP_SEQ;</a:t>
            </a:r>
          </a:p>
          <a:p>
            <a:pPr>
              <a:buNone/>
            </a:pPr>
            <a:r>
              <a:rPr lang="en-CA" sz="600" dirty="0" smtClean="0"/>
              <a:t>        		</a:t>
            </a:r>
            <a:r>
              <a:rPr lang="en-CA" sz="600" dirty="0" err="1" smtClean="0"/>
              <a:t>mapDescription.depth</a:t>
            </a:r>
            <a:r>
              <a:rPr lang="en-CA" sz="600" dirty="0" smtClean="0"/>
              <a:t> = 40000;</a:t>
            </a:r>
          </a:p>
          <a:p>
            <a:pPr>
              <a:buNone/>
            </a:pPr>
            <a:r>
              <a:rPr lang="en-CA" sz="600" dirty="0" smtClean="0"/>
              <a:t>        		</a:t>
            </a:r>
            <a:r>
              <a:rPr lang="en-CA" sz="600" dirty="0" err="1" smtClean="0"/>
              <a:t>mapDescription.width</a:t>
            </a:r>
            <a:r>
              <a:rPr lang="en-CA" sz="600" dirty="0" smtClean="0"/>
              <a:t> = 40000;</a:t>
            </a:r>
          </a:p>
          <a:p>
            <a:pPr>
              <a:buNone/>
            </a:pPr>
            <a:r>
              <a:rPr lang="en-CA" sz="600" dirty="0" smtClean="0"/>
              <a:t>        		</a:t>
            </a:r>
            <a:r>
              <a:rPr lang="en-CA" sz="600" dirty="0" err="1" smtClean="0"/>
              <a:t>mapDescription.gridsize</a:t>
            </a:r>
            <a:r>
              <a:rPr lang="en-CA" sz="600" dirty="0" smtClean="0"/>
              <a:t> = 400;</a:t>
            </a:r>
          </a:p>
          <a:p>
            <a:pPr>
              <a:buNone/>
            </a:pPr>
            <a:r>
              <a:rPr lang="en-CA" sz="600" dirty="0" smtClean="0"/>
              <a:t>      	&lt;/constructor&gt;</a:t>
            </a:r>
          </a:p>
          <a:p>
            <a:pPr>
              <a:buNone/>
            </a:pPr>
            <a:endParaRPr lang="en-CA" sz="600" dirty="0" smtClean="0"/>
          </a:p>
          <a:p>
            <a:pPr>
              <a:buNone/>
            </a:pPr>
            <a:r>
              <a:rPr lang="en-CA" sz="600" dirty="0" smtClean="0"/>
              <a:t>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sonarTransformDescription</a:t>
            </a:r>
            <a:r>
              <a:rPr lang="en-CA" sz="600" dirty="0" smtClean="0"/>
              <a:t>" type="</a:t>
            </a:r>
            <a:r>
              <a:rPr lang="en-CA" sz="600" dirty="0" err="1" smtClean="0"/>
              <a:t>Miro</a:t>
            </a:r>
            <a:r>
              <a:rPr lang="en-CA" sz="600" dirty="0" smtClean="0"/>
              <a:t>::</a:t>
            </a:r>
            <a:r>
              <a:rPr lang="en-CA" sz="600" dirty="0" err="1" smtClean="0"/>
              <a:t>TransformListParameters</a:t>
            </a:r>
            <a:r>
              <a:rPr lang="en-CA" sz="600" dirty="0" smtClean="0"/>
              <a:t>"/&gt;		</a:t>
            </a:r>
          </a:p>
          <a:p>
            <a:pPr>
              <a:buNone/>
            </a:pPr>
            <a:r>
              <a:rPr lang="en-CA" sz="600" dirty="0" smtClean="0"/>
              <a:t>			</a:t>
            </a:r>
          </a:p>
          <a:p>
            <a:pPr>
              <a:buNone/>
            </a:pPr>
            <a:r>
              <a:rPr lang="en-CA" sz="600" dirty="0" smtClean="0"/>
              <a:t>      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mapEventInterval</a:t>
            </a:r>
            <a:r>
              <a:rPr lang="en-CA" sz="600" dirty="0" smtClean="0"/>
              <a:t>" type="double"  default="0.25" /&gt;</a:t>
            </a:r>
          </a:p>
          <a:p>
            <a:pPr>
              <a:buNone/>
            </a:pPr>
            <a:r>
              <a:rPr lang="en-CA" sz="600" dirty="0" smtClean="0"/>
              <a:t> 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mapUpdateTime</a:t>
            </a:r>
            <a:r>
              <a:rPr lang="en-CA" sz="600" dirty="0" smtClean="0"/>
              <a:t>" type="double" default="7.0" /&gt;</a:t>
            </a:r>
          </a:p>
          <a:p>
            <a:pPr>
              <a:buNone/>
            </a:pPr>
            <a:r>
              <a:rPr lang="en-CA" sz="600" dirty="0" smtClean="0"/>
              <a:t> 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bumperHeight</a:t>
            </a:r>
            <a:r>
              <a:rPr lang="en-CA" sz="600" dirty="0" smtClean="0"/>
              <a:t>" type="double" default="0" /&gt;		</a:t>
            </a:r>
          </a:p>
          <a:p>
            <a:pPr>
              <a:buNone/>
            </a:pPr>
            <a:r>
              <a:rPr lang="en-CA" sz="600" dirty="0" smtClean="0"/>
              <a:t>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maxVelocity</a:t>
            </a:r>
            <a:r>
              <a:rPr lang="en-CA" sz="600" dirty="0" smtClean="0"/>
              <a:t>" type="</a:t>
            </a:r>
            <a:r>
              <a:rPr lang="en-CA" sz="600" dirty="0" err="1" smtClean="0"/>
              <a:t>int</a:t>
            </a:r>
            <a:r>
              <a:rPr lang="en-CA" sz="600" dirty="0" smtClean="0"/>
              <a:t>" default="20000" /&gt;</a:t>
            </a:r>
          </a:p>
          <a:p>
            <a:pPr>
              <a:buNone/>
            </a:pPr>
            <a:r>
              <a:rPr lang="en-CA" sz="600" dirty="0" smtClean="0"/>
              <a:t>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poseInterval</a:t>
            </a:r>
            <a:r>
              <a:rPr lang="en-CA" sz="600" dirty="0" smtClean="0"/>
              <a:t>" type="double" default="1" /&gt;</a:t>
            </a:r>
          </a:p>
          <a:p>
            <a:pPr>
              <a:buNone/>
            </a:pPr>
            <a:r>
              <a:rPr lang="en-CA" sz="600" dirty="0" smtClean="0"/>
              <a:t>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orientationDevError</a:t>
            </a:r>
            <a:r>
              <a:rPr lang="en-CA" sz="600" dirty="0" smtClean="0"/>
              <a:t>" type="double" default="2.0" /&gt;</a:t>
            </a:r>
          </a:p>
          <a:p>
            <a:pPr>
              <a:buNone/>
            </a:pPr>
            <a:r>
              <a:rPr lang="en-CA" sz="600" dirty="0" smtClean="0"/>
              <a:t>		</a:t>
            </a:r>
          </a:p>
          <a:p>
            <a:pPr>
              <a:buNone/>
            </a:pPr>
            <a:r>
              <a:rPr lang="en-CA" sz="600" dirty="0" smtClean="0"/>
              <a:t> 		&lt;</a:t>
            </a:r>
            <a:r>
              <a:rPr lang="en-CA" sz="600" dirty="0" err="1" smtClean="0"/>
              <a:t>config_parameter</a:t>
            </a:r>
            <a:r>
              <a:rPr lang="en-CA" sz="600" dirty="0" smtClean="0"/>
              <a:t> name="</a:t>
            </a:r>
            <a:r>
              <a:rPr lang="en-CA" sz="600" dirty="0" err="1" smtClean="0"/>
              <a:t>stereoPeriod</a:t>
            </a:r>
            <a:r>
              <a:rPr lang="en-CA" sz="600" dirty="0" smtClean="0"/>
              <a:t>" type="double" default="0.5" /&gt;</a:t>
            </a:r>
          </a:p>
          <a:p>
            <a:pPr>
              <a:buNone/>
            </a:pPr>
            <a:r>
              <a:rPr lang="en-CA" sz="600" dirty="0" smtClean="0"/>
              <a:t>		</a:t>
            </a:r>
          </a:p>
          <a:p>
            <a:pPr>
              <a:buNone/>
            </a:pPr>
            <a:r>
              <a:rPr lang="en-CA" sz="600" dirty="0" smtClean="0"/>
              <a:t>   &lt;/</a:t>
            </a:r>
            <a:r>
              <a:rPr lang="en-CA" sz="600" dirty="0" err="1" smtClean="0"/>
              <a:t>config_item</a:t>
            </a:r>
            <a:r>
              <a:rPr lang="en-CA" sz="600" dirty="0" smtClean="0"/>
              <a:t>&gt;</a:t>
            </a:r>
          </a:p>
          <a:p>
            <a:pPr>
              <a:buNone/>
            </a:pPr>
            <a:r>
              <a:rPr lang="en-CA" sz="600" dirty="0" smtClean="0"/>
              <a:t>  &lt;/</a:t>
            </a:r>
            <a:r>
              <a:rPr lang="en-CA" sz="600" dirty="0" err="1" smtClean="0"/>
              <a:t>config_group</a:t>
            </a:r>
            <a:r>
              <a:rPr lang="en-CA" sz="600" dirty="0" smtClean="0"/>
              <a:t>&gt;</a:t>
            </a:r>
          </a:p>
          <a:p>
            <a:pPr>
              <a:buNone/>
            </a:pPr>
            <a:r>
              <a:rPr lang="en-CA" sz="600" dirty="0" smtClean="0"/>
              <a:t>&lt;/</a:t>
            </a:r>
            <a:r>
              <a:rPr lang="en-CA" sz="600" dirty="0" err="1" smtClean="0"/>
              <a:t>config</a:t>
            </a:r>
            <a:r>
              <a:rPr lang="en-CA" sz="600" dirty="0" smtClean="0"/>
              <a:t>&gt;</a:t>
            </a:r>
          </a:p>
          <a:p>
            <a:pPr>
              <a:buNone/>
            </a:pPr>
            <a:endParaRPr lang="en-CA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Procedure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0. </a:t>
            </a:r>
            <a:r>
              <a:rPr lang="en-CA" sz="5600" dirty="0" smtClean="0"/>
              <a:t>create </a:t>
            </a:r>
            <a:r>
              <a:rPr lang="en-CA" sz="5600" dirty="0" err="1" smtClean="0"/>
              <a:t>softlinks</a:t>
            </a:r>
            <a:r>
              <a:rPr lang="en-CA" sz="5600" dirty="0" smtClean="0"/>
              <a:t> for </a:t>
            </a:r>
            <a:r>
              <a:rPr lang="en-CA" sz="5600" dirty="0" err="1" smtClean="0"/>
              <a:t>Naming_Service</a:t>
            </a:r>
            <a:r>
              <a:rPr lang="en-CA" sz="5600" dirty="0" smtClean="0"/>
              <a:t> and </a:t>
            </a:r>
            <a:r>
              <a:rPr lang="en-CA" sz="5600" dirty="0" err="1" smtClean="0"/>
              <a:t>nslist</a:t>
            </a:r>
            <a:endParaRPr lang="en-CA" sz="5600" dirty="0" smtClean="0"/>
          </a:p>
          <a:p>
            <a:pPr>
              <a:buNone/>
            </a:pP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fr-CA" sz="5600" dirty="0" smtClean="0"/>
              <a:t>su</a:t>
            </a:r>
            <a:br>
              <a:rPr lang="fr-CA" sz="5600" dirty="0" smtClean="0"/>
            </a:br>
            <a:r>
              <a:rPr lang="fr-CA" sz="5600" dirty="0" smtClean="0"/>
              <a:t>cd /</a:t>
            </a:r>
            <a:r>
              <a:rPr lang="fr-CA" sz="5600" dirty="0" err="1" smtClean="0"/>
              <a:t>usr</a:t>
            </a:r>
            <a:r>
              <a:rPr lang="fr-CA" sz="5600" dirty="0" smtClean="0"/>
              <a:t>/local/</a:t>
            </a:r>
            <a:r>
              <a:rPr lang="fr-CA" sz="5600" dirty="0" err="1" smtClean="0"/>
              <a:t>bin</a:t>
            </a:r>
            <a:r>
              <a:rPr lang="fr-CA" sz="5600" dirty="0" smtClean="0"/>
              <a:t/>
            </a:r>
            <a:br>
              <a:rPr lang="fr-CA" sz="5600" dirty="0" smtClean="0"/>
            </a:br>
            <a:r>
              <a:rPr lang="en-CA" sz="5600" dirty="0" err="1" smtClean="0"/>
              <a:t>ln</a:t>
            </a:r>
            <a:r>
              <a:rPr lang="en-CA" sz="5600" dirty="0" smtClean="0"/>
              <a:t> -s /</a:t>
            </a:r>
            <a:r>
              <a:rPr lang="en-CA" sz="5600" dirty="0" err="1" smtClean="0"/>
              <a:t>usr</a:t>
            </a:r>
            <a:r>
              <a:rPr lang="en-CA" sz="5600" dirty="0" smtClean="0"/>
              <a:t>/local/ACE/TAO/</a:t>
            </a:r>
            <a:r>
              <a:rPr lang="en-CA" sz="5600" dirty="0" err="1" smtClean="0"/>
              <a:t>orbsvcs</a:t>
            </a:r>
            <a:r>
              <a:rPr lang="en-CA" sz="5600" dirty="0" smtClean="0"/>
              <a:t>/</a:t>
            </a:r>
            <a:r>
              <a:rPr lang="en-CA" sz="5600" dirty="0" err="1" smtClean="0"/>
              <a:t>Naming_Service</a:t>
            </a:r>
            <a:r>
              <a:rPr lang="en-CA" sz="5600" dirty="0" smtClean="0"/>
              <a:t>/</a:t>
            </a:r>
            <a:r>
              <a:rPr lang="en-CA" sz="5600" dirty="0" err="1" smtClean="0"/>
              <a:t>Naming_Service</a:t>
            </a:r>
            <a:r>
              <a:rPr lang="en-CA" sz="5600" dirty="0" smtClean="0"/>
              <a:t> .</a:t>
            </a:r>
            <a:br>
              <a:rPr lang="en-CA" sz="5600" dirty="0" smtClean="0"/>
            </a:br>
            <a:r>
              <a:rPr lang="en-CA" sz="5600" dirty="0" err="1" smtClean="0"/>
              <a:t>ln</a:t>
            </a:r>
            <a:r>
              <a:rPr lang="en-CA" sz="5600" dirty="0" smtClean="0"/>
              <a:t> -s /</a:t>
            </a:r>
            <a:r>
              <a:rPr lang="en-CA" sz="5600" dirty="0" err="1" smtClean="0"/>
              <a:t>usr</a:t>
            </a:r>
            <a:r>
              <a:rPr lang="en-CA" sz="5600" dirty="0" smtClean="0"/>
              <a:t>/local/ACE/TAO/</a:t>
            </a:r>
            <a:r>
              <a:rPr lang="en-CA" sz="5600" dirty="0" err="1" smtClean="0"/>
              <a:t>utils</a:t>
            </a:r>
            <a:r>
              <a:rPr lang="en-CA" sz="5600" dirty="0" smtClean="0"/>
              <a:t>/</a:t>
            </a:r>
            <a:r>
              <a:rPr lang="en-CA" sz="5600" dirty="0" err="1" smtClean="0"/>
              <a:t>nslist</a:t>
            </a:r>
            <a:r>
              <a:rPr lang="en-CA" sz="5600" dirty="0" smtClean="0"/>
              <a:t>/</a:t>
            </a:r>
            <a:r>
              <a:rPr lang="en-CA" sz="5600" dirty="0" err="1" smtClean="0"/>
              <a:t>nslist</a:t>
            </a:r>
            <a:r>
              <a:rPr lang="en-CA" sz="5600" dirty="0" smtClean="0"/>
              <a:t> .</a:t>
            </a:r>
            <a:br>
              <a:rPr lang="en-CA" sz="5600" dirty="0" smtClean="0"/>
            </a:br>
            <a:r>
              <a:rPr lang="en-CA" sz="5600" dirty="0" smtClean="0"/>
              <a:t>exit</a:t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1. change to your home directory</a:t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err="1" smtClean="0"/>
              <a:t>cd</a:t>
            </a:r>
            <a:r>
              <a:rPr lang="en-CA" sz="5600" dirty="0" smtClean="0"/>
              <a:t> ~/</a:t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2. </a:t>
            </a:r>
            <a:r>
              <a:rPr lang="en-CA" sz="5600" dirty="0" smtClean="0"/>
              <a:t>start the </a:t>
            </a:r>
            <a:r>
              <a:rPr lang="en-CA" sz="5600" dirty="0" smtClean="0"/>
              <a:t>Naming Service</a:t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err="1" smtClean="0"/>
              <a:t>Naming_Service</a:t>
            </a:r>
            <a:r>
              <a:rPr lang="en-CA" sz="5600" dirty="0" smtClean="0"/>
              <a:t> $NS</a:t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3. </a:t>
            </a:r>
            <a:r>
              <a:rPr lang="en-CA" sz="5600" dirty="0" err="1" smtClean="0"/>
              <a:t>cd</a:t>
            </a:r>
            <a:r>
              <a:rPr lang="en-CA" sz="5600" dirty="0" smtClean="0"/>
              <a:t> ~/</a:t>
            </a:r>
            <a:r>
              <a:rPr lang="en-CA" sz="5600" dirty="0" err="1" smtClean="0"/>
              <a:t>ulmMiro</a:t>
            </a:r>
            <a:r>
              <a:rPr lang="en-CA" sz="5600" dirty="0" smtClean="0"/>
              <a:t>/bin</a:t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4. </a:t>
            </a:r>
            <a:r>
              <a:rPr lang="en-CA" sz="5600" dirty="0" smtClean="0"/>
              <a:t>start </a:t>
            </a:r>
            <a:r>
              <a:rPr lang="en-CA" sz="5600" dirty="0" smtClean="0"/>
              <a:t>the </a:t>
            </a:r>
            <a:r>
              <a:rPr lang="en-CA" sz="5600" dirty="0" err="1" smtClean="0"/>
              <a:t>logplayer</a:t>
            </a: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./</a:t>
            </a:r>
            <a:r>
              <a:rPr lang="en-CA" sz="5600" dirty="0" err="1" smtClean="0"/>
              <a:t>LogPlayer</a:t>
            </a:r>
            <a:r>
              <a:rPr lang="en-CA" sz="5600" dirty="0" smtClean="0"/>
              <a:t> &lt;</a:t>
            </a:r>
            <a:r>
              <a:rPr lang="en-CA" sz="5600" dirty="0" err="1" smtClean="0"/>
              <a:t>logfilename</a:t>
            </a:r>
            <a:r>
              <a:rPr lang="en-CA" sz="5600" dirty="0" smtClean="0"/>
              <a:t>&gt;</a:t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5. </a:t>
            </a:r>
            <a:r>
              <a:rPr lang="en-CA" sz="5600" dirty="0" smtClean="0"/>
              <a:t>write your own MIRO service to publish events to the event channel</a:t>
            </a: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/>
            </a:r>
            <a:br>
              <a:rPr lang="en-CA" sz="5600" dirty="0" smtClean="0"/>
            </a:br>
            <a:r>
              <a:rPr lang="en-CA" sz="5600" dirty="0" smtClean="0"/>
              <a:t>6. start </a:t>
            </a:r>
            <a:r>
              <a:rPr lang="en-CA" sz="5600" dirty="0" smtClean="0"/>
              <a:t>the service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308</Words>
  <Application>Microsoft Office PowerPoint</Application>
  <PresentationFormat>On-screen Show (4:3)</PresentationFormat>
  <Paragraphs>117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Very Brief Introduction about How to Use MIRO</vt:lpstr>
      <vt:lpstr>Using MIRO</vt:lpstr>
      <vt:lpstr>Event Channel</vt:lpstr>
      <vt:lpstr>Makefile</vt:lpstr>
      <vt:lpstr>Sample makefile.am</vt:lpstr>
      <vt:lpstr>Sample XML File</vt:lpstr>
      <vt:lpstr>Procedure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MIRO Introduction</dc:title>
  <dc:creator/>
  <cp:lastModifiedBy>Howard Li</cp:lastModifiedBy>
  <cp:revision>16</cp:revision>
  <dcterms:created xsi:type="dcterms:W3CDTF">2006-08-16T00:00:00Z</dcterms:created>
  <dcterms:modified xsi:type="dcterms:W3CDTF">2010-10-25T01:54:38Z</dcterms:modified>
</cp:coreProperties>
</file>