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FA799-2D65-9548-A13F-CC0778539F80}" type="datetimeFigureOut">
              <a:rPr lang="en-US" smtClean="0"/>
              <a:t>9/20/19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E8F3C-3478-8F4E-B4F0-CB924843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2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FFCF-9266-304D-9A85-8C78787B06B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A72B-A827-0742-B7AE-EC787AEF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FFCF-9266-304D-9A85-8C78787B06B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A72B-A827-0742-B7AE-EC787AEF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2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FFCF-9266-304D-9A85-8C78787B06B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A72B-A827-0742-B7AE-EC787AEF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5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FFCF-9266-304D-9A85-8C78787B06B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A72B-A827-0742-B7AE-EC787AEF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FFCF-9266-304D-9A85-8C78787B06B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A72B-A827-0742-B7AE-EC787AEF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1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FFCF-9266-304D-9A85-8C78787B06B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A72B-A827-0742-B7AE-EC787AEF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7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FFCF-9266-304D-9A85-8C78787B06B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A72B-A827-0742-B7AE-EC787AEF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8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FFCF-9266-304D-9A85-8C78787B06B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A72B-A827-0742-B7AE-EC787AEF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FFCF-9266-304D-9A85-8C78787B06B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A72B-A827-0742-B7AE-EC787AEF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4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FFCF-9266-304D-9A85-8C78787B06B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A72B-A827-0742-B7AE-EC787AEF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2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FFCF-9266-304D-9A85-8C78787B06B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A72B-A827-0742-B7AE-EC787AEF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8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FFCF-9266-304D-9A85-8C78787B06B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1A72B-A827-0742-B7AE-EC787AEF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8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69990-ACCC-4C41-A20D-EC7B0D0F3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500" y="0"/>
            <a:ext cx="9286500" cy="522292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F96D7DA-FCA1-A649-8BCE-43CC4EC91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2500" y="1945037"/>
            <a:ext cx="9286500" cy="2975675"/>
          </a:xfrm>
        </p:spPr>
        <p:txBody>
          <a:bodyPr>
            <a:normAutofit/>
          </a:bodyPr>
          <a:lstStyle/>
          <a:p>
            <a:r>
              <a:rPr lang="en-US" sz="3600" b="1" dirty="0"/>
              <a:t>IEEEXtreme Programming Competition</a:t>
            </a:r>
          </a:p>
          <a:p>
            <a:r>
              <a:rPr lang="en-US" sz="3600" b="1" dirty="0"/>
              <a:t>at the</a:t>
            </a:r>
          </a:p>
          <a:p>
            <a:r>
              <a:rPr lang="en-US" sz="3600" b="1" dirty="0"/>
              <a:t>University of New Brunswick</a:t>
            </a:r>
          </a:p>
          <a:p>
            <a:r>
              <a:rPr lang="en-US" sz="2400" b="1" dirty="0"/>
              <a:t>https://ieeextreme.org/       	  	         b.petersen@ieee.org</a:t>
            </a:r>
          </a:p>
          <a:p>
            <a:r>
              <a:rPr lang="en-US" sz="2400" b="1" dirty="0"/>
              <a:t>Register			 					Questions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BE7B8-FE26-DC46-BE1A-14190339D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425" y="2495227"/>
            <a:ext cx="1244385" cy="12443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18C70E-384D-9B48-A54C-4CDB30B14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18" y="2495226"/>
            <a:ext cx="1244385" cy="124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32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15</Words>
  <Application>Microsoft Macintosh PowerPoint</Application>
  <PresentationFormat>On-screen Show (16:9)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Petersen</dc:creator>
  <cp:lastModifiedBy>Brent Petersen</cp:lastModifiedBy>
  <cp:revision>6</cp:revision>
  <cp:lastPrinted>2019-09-21T02:13:10Z</cp:lastPrinted>
  <dcterms:created xsi:type="dcterms:W3CDTF">2019-09-21T00:48:22Z</dcterms:created>
  <dcterms:modified xsi:type="dcterms:W3CDTF">2019-09-21T02:16:59Z</dcterms:modified>
</cp:coreProperties>
</file>